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62" r:id="rId3"/>
    <p:sldId id="261" r:id="rId4"/>
    <p:sldId id="266" r:id="rId5"/>
    <p:sldId id="281" r:id="rId6"/>
    <p:sldId id="265" r:id="rId7"/>
    <p:sldId id="27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654" autoAdjust="0"/>
  </p:normalViewPr>
  <p:slideViewPr>
    <p:cSldViewPr snapToGrid="0">
      <p:cViewPr varScale="1">
        <p:scale>
          <a:sx n="78" d="100"/>
          <a:sy n="78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E7C56-2DE4-494C-A687-B007C05339E3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C0A32-BCFA-49FA-B12B-CA59610F50E0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485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Przyjemność picia modnych specjałów, takich jak latte macchiato,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czy cappuccino, zostaje jeszcze bardziej udoskonalona za sprawą nowo opracowanej chłodziarki do mleka Cool Control 2,5 l. Dzięki dużej pojemności i seryjnie montowanemu mechanizmowi zamykającemu perfekcyjnie spełnia wymagania zastosowań profesjonalnych. 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538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Smukły i elegancki wygląd chłodziarki do mleka Cool Control umożliwia optymalne wykorzystanie przestrzeni. Dzięki swej podłużnej formie chłodziarka do mleka z łatwością zmieści się w wąskich narożnikach kuchennych i zakątkach do odpoczynku. W ten sposób modne specjały z mlekiem i kremową, aksamitną pianką mleczną wzbogacają repertuar przyjemności z picia kawy również w miejscu pracy.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Wymiary (wys. x szer. x gł.): 15 × 23,4 × 31,9 cm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515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Chłodziarka do mleka Cool Control w klasycznym wzornictwie JURA. Szlachetne materiały, pokrywa z wysokiej jakości stali szlachetnej o grubości 1,5 mm oraz eleganckie szczeliny wentylacyjne doprowadzają wygląd chłodziarki do mleka Cool Control do perfekcji. Ze względu na wyrazistą, prostą formę chłodziarka do mleka Cool Control 2,5 l pasuje do każdego automatycznego ekspresu do kawy linii X i GIGA X JURA.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775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 obsługa chłodziarki do mleka Cool Control zapewnia maksymalny komfort. Mleko można uzupełniać wygodnie i bezpośrednio, nie trudząc się wyjmowaniem pojemnika na mleko. Cyfrowy wskaźnik temperatury oraz idealnie dopasowana pokrywa sprawiają, że obsługa jest wyjątkowo łatwa. Zintegrowane chłodzenie za pomocą ogniw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Peltiera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gwarantuje, że mleko jest stale utrzymywane w temperaturze 4°C, oraz stwarza optymalne warunki do przyrządzania doskonałych specjałów kawowych z mlekiem. Ponadto pojemnik na mleko wykonany ze stali szlachetnej i wyposażony w uchwyt, rurka metalowa oraz adapter nadają się do mycia w zmywarce, co niezwykle ułatwia codzienne czyszczenie.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280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Pojemność pojemnika na mleko wykonanego ze stali szlachetnej wynosząca 2,5 l pozwala przyrządzać dużą liczbę specjałów kawowych z mlekiem. Bezprzewodowa* komunikacja między chłodziarką do mleka Cool Control a automatycznym ekspresem do kawy oraz zintegrowany wskaźnik poziomu napełnienia dbają o uzupełnianie mleka w odpowiednim momencie. Ponadto jest on wyposażony w mechanizm zamykający, zapewniający ochronę przed wpływem czynników zewnętrznych. Tym samym chłodziarka do mleka Cool Control stanowi perfekcyjne uzupełnienie profesjonalnych urządzeń linii X i GIGA X JURA.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Po zamontowaniu Wireless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(dostępny w ramach opcji) chłodziarka do mleka Cool Control jest kompatybilna ze wszystkimi ekspresami do kawy JURA wyposażonymi w Smart Connect.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767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Innowacyjna chłodziarka do mleka zapewnia rozkosz dla podniebienia i oka każdego miłośnika kawy i estety.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Mleko o idealnej temperaturze 4°C w połączeniu z optymalnymi warunkami higienicznymi stanowi podstawę do przyrządzania specjałów według różnorodnych receptur. Smukły i elegancki wygląd, wytrzymałe materiały i wysokiej jakości detale ze stali szlachetnej oraz optymalny komfort obsługi sprawiają, że chłodziarka do mleka Cool Control stanowi idealne uzupełnienie każdego profesjonalnego automatycznego ekspresu do kawy. Jej proste i wyraziste kształty doskonale pasują do klasycznego wzornictwa JURA.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834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46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02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25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522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1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60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703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4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81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12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33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64D5-66DD-4B6A-A930-A263F59AFC69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BA7E-2EA8-4B73-83A7-B5FAB6D01C0B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821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1556" y="21470"/>
            <a:ext cx="11887200" cy="795259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pl-PL" sz="28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Chłodziarka do mleka Cool Control – doskonałe i modne specjały </a:t>
            </a:r>
            <a:r>
              <a:rPr lang="pl-PL" sz="2800" kern="0" spc="4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kern="0" spc="4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kern="0" spc="4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miejscu pracy</a:t>
            </a:r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0" b="14580"/>
          <a:stretch/>
        </p:blipFill>
        <p:spPr>
          <a:xfrm>
            <a:off x="0" y="838200"/>
            <a:ext cx="1219368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1556" y="187670"/>
            <a:ext cx="11887200" cy="4628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Optymalne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przestrzeni</a:t>
            </a:r>
            <a:endParaRPr lang="de-CH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6652" b="8519"/>
          <a:stretch/>
        </p:blipFill>
        <p:spPr>
          <a:xfrm>
            <a:off x="-1687" y="838199"/>
            <a:ext cx="12193687" cy="60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0713" y="187670"/>
            <a:ext cx="11887200" cy="4628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Eleganckie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wzornictwo</a:t>
            </a:r>
            <a:endParaRPr lang="de-CH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1" b="21667"/>
          <a:stretch/>
        </p:blipFill>
        <p:spPr>
          <a:xfrm>
            <a:off x="-1687" y="838198"/>
            <a:ext cx="12192000" cy="6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1556" y="187670"/>
            <a:ext cx="11887200" cy="4628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Maksymalny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obsługi</a:t>
            </a:r>
            <a:endParaRPr lang="de-CH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23302"/>
          <a:stretch/>
        </p:blipFill>
        <p:spPr>
          <a:xfrm>
            <a:off x="-4562" y="838199"/>
            <a:ext cx="12201124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1556" y="187670"/>
            <a:ext cx="11887200" cy="4628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Maksymalny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</a:t>
            </a:r>
            <a:r>
              <a:rPr lang="de-CH" sz="32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obsługi</a:t>
            </a:r>
            <a:endParaRPr lang="de-CH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r="16566"/>
          <a:stretch/>
        </p:blipFill>
        <p:spPr>
          <a:xfrm rot="5400000">
            <a:off x="3076185" y="-2239673"/>
            <a:ext cx="6037943" cy="121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1556" y="21470"/>
            <a:ext cx="11887200" cy="795259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pl-PL" sz="2800" kern="0" spc="4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Idealne uzupełnienie automatycznych ekspresów do kawy w miejscu pracy</a:t>
            </a:r>
            <a:endParaRPr lang="de-CH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5" b="25301"/>
          <a:stretch/>
        </p:blipFill>
        <p:spPr>
          <a:xfrm>
            <a:off x="-1686" y="838200"/>
            <a:ext cx="1219368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" y="838198"/>
            <a:ext cx="12192001" cy="6019801"/>
          </a:xfrm>
          <a:prstGeom prst="rect">
            <a:avLst/>
          </a:prstGeom>
          <a:solidFill>
            <a:srgbClr val="C6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1555" y="187670"/>
            <a:ext cx="11887200" cy="4628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200" kern="0" spc="4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Kompatybilność</a:t>
            </a:r>
            <a:endParaRPr lang="de-CH" sz="3200" kern="0" spc="4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4379" y="1177085"/>
            <a:ext cx="115815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X8c</a:t>
            </a:r>
            <a:r>
              <a:rPr lang="de-CH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GIGA X8</a:t>
            </a:r>
            <a:r>
              <a:rPr lang="de-CH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X3c</a:t>
            </a:r>
            <a:r>
              <a:rPr lang="de-CH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GIGA X3</a:t>
            </a:r>
            <a:r>
              <a:rPr lang="de-CH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X9c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X8c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X8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X7c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X7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X3c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 X3 Professional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X8</a:t>
            </a:r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548</Words>
  <Application>Microsoft Office PowerPoint</Application>
  <PresentationFormat>Widescreen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Jura Elektroapparate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Raphael Schneider</dc:creator>
  <cp:lastModifiedBy>Maciej Wiktor</cp:lastModifiedBy>
  <cp:revision>169</cp:revision>
  <dcterms:created xsi:type="dcterms:W3CDTF">2018-06-27T06:46:12Z</dcterms:created>
  <dcterms:modified xsi:type="dcterms:W3CDTF">2019-09-13T07:01:19Z</dcterms:modified>
</cp:coreProperties>
</file>