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43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8D6C2-321D-48C8-A81F-E6AB0449E2B2}" type="datetimeFigureOut">
              <a:rPr lang="pl-PL" smtClean="0"/>
              <a:t>10.12.2020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ADC50-4BD6-49C5-834F-56429637C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618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336551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81622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CF0A536-0CF9-48FF-8922-CEE6F971B9DA}" type="datetimeFigureOut">
              <a:rPr lang="de-CH" smtClean="0"/>
              <a:pPr/>
              <a:t>10.12.2020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A323CA-103E-40B2-BC9C-BB10B60BC4C9}" type="slidenum">
              <a:rPr lang="de-CH" smtClean="0"/>
              <a:pPr/>
              <a:t>‹#›</a:t>
            </a:fld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339025"/>
            <a:ext cx="1801372" cy="78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93794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A536-0CF9-48FF-8922-CEE6F971B9DA}" type="datetimeFigureOut">
              <a:rPr lang="de-CH" smtClean="0"/>
              <a:t>10.12.2020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23CA-103E-40B2-BC9C-BB10B60BC4C9}" type="slidenum">
              <a:rPr lang="de-CH" smtClean="0"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58356229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A536-0CF9-48FF-8922-CEE6F971B9DA}" type="datetimeFigureOut">
              <a:rPr lang="de-CH" smtClean="0"/>
              <a:t>10.12.2020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23CA-103E-40B2-BC9C-BB10B60BC4C9}" type="slidenum">
              <a:rPr lang="de-CH" smtClean="0"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21990341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344791"/>
            <a:ext cx="10515600" cy="618385"/>
          </a:xfrm>
        </p:spPr>
        <p:txBody>
          <a:bodyPr anchor="t">
            <a:normAutofit/>
          </a:bodyPr>
          <a:lstStyle>
            <a:lvl1pPr>
              <a:defRPr sz="36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65405"/>
            <a:ext cx="10515600" cy="3911558"/>
          </a:xfrm>
        </p:spPr>
        <p:txBody>
          <a:bodyPr>
            <a:normAutofit/>
          </a:bodyPr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§"/>
              <a:defRPr sz="2400"/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§"/>
              <a:defRPr sz="2400"/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§"/>
              <a:defRPr sz="2400"/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§"/>
              <a:defRPr sz="2400"/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§"/>
              <a:defRPr sz="2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/>
            </a:lvl1pPr>
          </a:lstStyle>
          <a:p>
            <a:fld id="{0CF0A536-0CF9-48FF-8922-CEE6F971B9DA}" type="datetimeFigureOut">
              <a:rPr lang="de-CH" smtClean="0"/>
              <a:pPr/>
              <a:t>10.12.2020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/>
            </a:lvl1pPr>
          </a:lstStyle>
          <a:p>
            <a:fld id="{D4A323CA-103E-40B2-BC9C-BB10B60BC4C9}" type="slidenum">
              <a:rPr lang="de-CH" smtClean="0"/>
              <a:pPr/>
              <a:t>‹#›</a:t>
            </a:fld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339025"/>
            <a:ext cx="1801372" cy="78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142579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A536-0CF9-48FF-8922-CEE6F971B9DA}" type="datetimeFigureOut">
              <a:rPr lang="de-CH" smtClean="0"/>
              <a:t>10.12.2020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23CA-103E-40B2-BC9C-BB10B60BC4C9}" type="slidenum">
              <a:rPr lang="de-CH" smtClean="0"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48199854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A536-0CF9-48FF-8922-CEE6F971B9DA}" type="datetimeFigureOut">
              <a:rPr lang="de-CH" smtClean="0"/>
              <a:t>10.12.2020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23CA-103E-40B2-BC9C-BB10B60BC4C9}" type="slidenum">
              <a:rPr lang="de-CH" smtClean="0"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34735240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A536-0CF9-48FF-8922-CEE6F971B9DA}" type="datetimeFigureOut">
              <a:rPr lang="de-CH" smtClean="0"/>
              <a:t>10.12.2020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23CA-103E-40B2-BC9C-BB10B60BC4C9}" type="slidenum">
              <a:rPr lang="de-CH" smtClean="0"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07793444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A536-0CF9-48FF-8922-CEE6F971B9DA}" type="datetimeFigureOut">
              <a:rPr lang="de-CH" smtClean="0"/>
              <a:t>10.12.2020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23CA-103E-40B2-BC9C-BB10B60BC4C9}" type="slidenum">
              <a:rPr lang="de-CH" smtClean="0"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84347653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A536-0CF9-48FF-8922-CEE6F971B9DA}" type="datetimeFigureOut">
              <a:rPr lang="de-CH" smtClean="0"/>
              <a:t>10.12.2020</a:t>
            </a:fld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23CA-103E-40B2-BC9C-BB10B60BC4C9}" type="slidenum">
              <a:rPr lang="de-CH" smtClean="0"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611692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A536-0CF9-48FF-8922-CEE6F971B9DA}" type="datetimeFigureOut">
              <a:rPr lang="de-CH" smtClean="0"/>
              <a:t>10.12.2020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23CA-103E-40B2-BC9C-BB10B60BC4C9}" type="slidenum">
              <a:rPr lang="de-CH" smtClean="0"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64054248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A536-0CF9-48FF-8922-CEE6F971B9DA}" type="datetimeFigureOut">
              <a:rPr lang="de-CH" smtClean="0"/>
              <a:t>10.12.2020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23CA-103E-40B2-BC9C-BB10B60BC4C9}" type="slidenum">
              <a:rPr lang="de-CH" smtClean="0"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66610891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CF0A536-0CF9-48FF-8922-CEE6F971B9DA}" type="datetimeFigureOut">
              <a:rPr lang="de-CH" smtClean="0"/>
              <a:pPr/>
              <a:t>10.12.2020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A323CA-103E-40B2-BC9C-BB10B60BC4C9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9437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446433"/>
            <a:ext cx="10515600" cy="618385"/>
          </a:xfrm>
        </p:spPr>
        <p:txBody>
          <a:bodyPr>
            <a:normAutofit/>
          </a:bodyPr>
          <a:lstStyle/>
          <a:p>
            <a:pPr marL="12700">
              <a:spcBef>
                <a:spcPts val="114"/>
              </a:spcBef>
            </a:pPr>
            <a:r>
              <a:rPr lang="pl-PL" sz="3200" dirty="0">
                <a:latin typeface="StalemateLF CE Light" panose="02000506060000020004" pitchFamily="50" charset="0"/>
              </a:rPr>
              <a:t>Porównanie ekspresów S8 i S8 (EA)</a:t>
            </a:r>
            <a:endParaRPr lang="pl-PL" sz="3200" kern="0" spc="35" dirty="0">
              <a:latin typeface="StalemateLF CE Light" panose="02000506060000020004" pitchFamily="50" charset="0"/>
            </a:endParaRPr>
          </a:p>
        </p:txBody>
      </p:sp>
      <p:graphicFrame>
        <p:nvGraphicFramePr>
          <p:cNvPr id="5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180070"/>
              </p:ext>
            </p:extLst>
          </p:nvPr>
        </p:nvGraphicFramePr>
        <p:xfrm>
          <a:off x="994063" y="1282413"/>
          <a:ext cx="10203873" cy="5394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07925">
                  <a:extLst>
                    <a:ext uri="{9D8B030D-6E8A-4147-A177-3AD203B41FA5}">
                      <a16:colId xmlns:a16="http://schemas.microsoft.com/office/drawing/2014/main" val="1003062719"/>
                    </a:ext>
                  </a:extLst>
                </a:gridCol>
                <a:gridCol w="2502475">
                  <a:extLst>
                    <a:ext uri="{9D8B030D-6E8A-4147-A177-3AD203B41FA5}">
                      <a16:colId xmlns:a16="http://schemas.microsoft.com/office/drawing/2014/main" val="3194571399"/>
                    </a:ext>
                  </a:extLst>
                </a:gridCol>
                <a:gridCol w="3193473">
                  <a:extLst>
                    <a:ext uri="{9D8B030D-6E8A-4147-A177-3AD203B41FA5}">
                      <a16:colId xmlns:a16="http://schemas.microsoft.com/office/drawing/2014/main" val="2570497204"/>
                    </a:ext>
                  </a:extLst>
                </a:gridCol>
              </a:tblGrid>
              <a:tr h="158462">
                <a:tc>
                  <a:txBody>
                    <a:bodyPr/>
                    <a:lstStyle/>
                    <a:p>
                      <a:pPr algn="ctr"/>
                      <a:r>
                        <a:rPr lang="pl-PL" sz="1800" noProof="0" dirty="0" smtClean="0">
                          <a:latin typeface="StalemateLF CE Light" panose="02000506060000020004" pitchFamily="50" charset="0"/>
                          <a:cs typeface="Arial" panose="020B0604020202020204" pitchFamily="34" charset="0"/>
                        </a:rPr>
                        <a:t>MODEL</a:t>
                      </a:r>
                      <a:endParaRPr lang="de-CH" sz="1800" dirty="0">
                        <a:latin typeface="StalemateLF CE Light" panose="02000506060000020004" pitchFamily="50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latin typeface="StalemateLF CE Light" panose="02000506060000020004" pitchFamily="50" charset="0"/>
                          <a:cs typeface="Arial" panose="020B0604020202020204" pitchFamily="34" charset="0"/>
                        </a:rPr>
                        <a:t>S8</a:t>
                      </a:r>
                      <a:endParaRPr lang="de-CH" sz="1800" dirty="0">
                        <a:latin typeface="StalemateLF CE Light" panose="02000506060000020004" pitchFamily="50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latin typeface="StalemateLF CE Light" panose="02000506060000020004" pitchFamily="50" charset="0"/>
                          <a:cs typeface="Arial" panose="020B0604020202020204" pitchFamily="34" charset="0"/>
                        </a:rPr>
                        <a:t>S8</a:t>
                      </a:r>
                      <a:r>
                        <a:rPr lang="pl-PL" sz="1800" baseline="0" dirty="0" smtClean="0">
                          <a:latin typeface="StalemateLF CE Light" panose="02000506060000020004" pitchFamily="50" charset="0"/>
                          <a:cs typeface="Arial" panose="020B0604020202020204" pitchFamily="34" charset="0"/>
                        </a:rPr>
                        <a:t> (EA)</a:t>
                      </a:r>
                      <a:endParaRPr lang="de-CH" sz="1800" dirty="0">
                        <a:latin typeface="StalemateLF CE Light" panose="02000506060000020004" pitchFamily="50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20408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Liczba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 specjałów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15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15</a:t>
                      </a:r>
                      <a:endParaRPr lang="de-CH" sz="1600" b="0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997840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Młynek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Aroma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 G3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0" u="none" strike="noStrike" kern="1200" noProof="0" dirty="0" smtClean="0">
                          <a:solidFill>
                            <a:srgbClr val="FF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Profesjonalny Młynek Aroma</a:t>
                      </a:r>
                      <a:endParaRPr lang="de-CH" sz="1600" b="1" i="0" u="none" strike="noStrike" kern="1200" noProof="0" dirty="0" smtClean="0">
                        <a:solidFill>
                          <a:srgbClr val="FF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9869197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Wyświetlacz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TFT 4.3’’,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 dotykowy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TFT 4.3’’, dotykowy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5429008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Proces Ekstrakcji Pulsacyjnej (P.E.P.)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Tak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Tak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7744689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Inteligentny System Wody (I.W.S.)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Tak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Tak</a:t>
                      </a:r>
                      <a:endParaRPr lang="de-CH" sz="1600" b="0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768593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Tryb Demo (uruchamiany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 w menu)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Tak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Tak</a:t>
                      </a:r>
                      <a:endParaRPr lang="de-CH" sz="1600" b="0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4860164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Aktywny monitoring ziaren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Tak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Tak</a:t>
                      </a:r>
                      <a:endParaRPr lang="de-CH" sz="1600" b="0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7867372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Prodesjonalna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 dysza do spieniania mleka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G2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G2</a:t>
                      </a:r>
                      <a:endParaRPr lang="de-CH" sz="1600" b="0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7523829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Zbiornik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 na wodę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1,9 l,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 gładki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0" u="none" strike="noStrike" kern="1200" noProof="0" dirty="0" smtClean="0">
                          <a:solidFill>
                            <a:srgbClr val="FF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1,9 l, karbowany</a:t>
                      </a:r>
                      <a:endParaRPr lang="de-CH" sz="1600" b="1" i="0" u="none" strike="noStrike" kern="1200" noProof="0" dirty="0" smtClean="0">
                        <a:solidFill>
                          <a:srgbClr val="FF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8404332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Taca ociekowa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Stal polerowana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0" u="none" strike="noStrike" kern="1200" noProof="0" dirty="0" smtClean="0">
                          <a:solidFill>
                            <a:srgbClr val="FF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Nowy wzór, chromowana</a:t>
                      </a:r>
                      <a:endParaRPr lang="de-CH" sz="1600" b="1" i="0" u="none" strike="noStrike" kern="1200" noProof="0" dirty="0" smtClean="0">
                        <a:solidFill>
                          <a:srgbClr val="FF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2663722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Kompatybilny z J.O.E.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Tak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Tak</a:t>
                      </a:r>
                      <a:endParaRPr lang="de-CH" sz="1600" b="0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5141212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Smart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 Connetct w zestawie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Tak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Tak</a:t>
                      </a:r>
                      <a:endParaRPr lang="de-CH" sz="1600" b="0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6668312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Pełna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 personalizacja specjałów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Tak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Tak</a:t>
                      </a:r>
                      <a:endParaRPr lang="de-CH" sz="1600" b="0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458979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Funkcja One-Touch dla specjałów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Tak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Tak</a:t>
                      </a:r>
                      <a:endParaRPr lang="de-CH" sz="1600" b="0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4627398"/>
                  </a:ext>
                </a:extLst>
              </a:tr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Higiena –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 Certyfikat TUV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</a:rPr>
                        <a:t>Tak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talemateLF CE Light" panose="02000506060000020004" pitchFamily="50" charset="0"/>
                          <a:ea typeface="+mn-ea"/>
                          <a:cs typeface="+mn-cs"/>
                        </a:rPr>
                        <a:t>Tak</a:t>
                      </a:r>
                      <a:endParaRPr lang="de-CH" sz="1600" b="0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StalemateLF CE Light" panose="02000506060000020004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0749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63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118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StalemateLF CE Light</vt:lpstr>
      <vt:lpstr>Wingdings</vt:lpstr>
      <vt:lpstr>Larissa</vt:lpstr>
      <vt:lpstr>Porównanie ekspresów S8 i S8 (EA)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Maciej Wiktor</dc:creator>
  <cp:lastModifiedBy>Agata Bitowt</cp:lastModifiedBy>
  <cp:revision>6</cp:revision>
  <dcterms:created xsi:type="dcterms:W3CDTF">2020-12-07T11:52:03Z</dcterms:created>
  <dcterms:modified xsi:type="dcterms:W3CDTF">2020-12-10T11:41:25Z</dcterms:modified>
</cp:coreProperties>
</file>